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80" y="1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78.png"/><Relationship Id="rId21" Type="http://schemas.openxmlformats.org/officeDocument/2006/relationships/image" Target="../media/image109.png"/><Relationship Id="rId34" Type="http://schemas.openxmlformats.org/officeDocument/2006/relationships/image" Target="../media/image122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33" Type="http://schemas.openxmlformats.org/officeDocument/2006/relationships/image" Target="../media/image121.png"/><Relationship Id="rId2" Type="http://schemas.openxmlformats.org/officeDocument/2006/relationships/image" Target="../media/image1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9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Relationship Id="rId35" Type="http://schemas.openxmlformats.org/officeDocument/2006/relationships/image" Target="../media/image123.png"/><Relationship Id="rId8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25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67.png"/><Relationship Id="rId18" Type="http://schemas.openxmlformats.org/officeDocument/2006/relationships/image" Target="../media/image157.png"/><Relationship Id="rId3" Type="http://schemas.openxmlformats.org/officeDocument/2006/relationships/image" Target="../media/image61.png"/><Relationship Id="rId21" Type="http://schemas.openxmlformats.org/officeDocument/2006/relationships/image" Target="../media/image160.png"/><Relationship Id="rId7" Type="http://schemas.openxmlformats.org/officeDocument/2006/relationships/image" Target="../media/image148.png"/><Relationship Id="rId12" Type="http://schemas.openxmlformats.org/officeDocument/2006/relationships/image" Target="../media/image74.png"/><Relationship Id="rId17" Type="http://schemas.openxmlformats.org/officeDocument/2006/relationships/image" Target="../media/image156.png"/><Relationship Id="rId2" Type="http://schemas.openxmlformats.org/officeDocument/2006/relationships/image" Target="../media/image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4.png"/><Relationship Id="rId10" Type="http://schemas.openxmlformats.org/officeDocument/2006/relationships/image" Target="../media/image151.png"/><Relationship Id="rId19" Type="http://schemas.openxmlformats.org/officeDocument/2006/relationships/image" Target="../media/image158.png"/><Relationship Id="rId4" Type="http://schemas.openxmlformats.org/officeDocument/2006/relationships/image" Target="../media/image62.png"/><Relationship Id="rId9" Type="http://schemas.openxmlformats.org/officeDocument/2006/relationships/image" Target="../media/image150.png"/><Relationship Id="rId14" Type="http://schemas.openxmlformats.org/officeDocument/2006/relationships/image" Target="../media/image1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8.png"/><Relationship Id="rId7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2.png"/><Relationship Id="rId4" Type="http://schemas.openxmlformats.org/officeDocument/2006/relationships/image" Target="../media/image173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8810" y="7353692"/>
            <a:ext cx="17066888" cy="69462"/>
            <a:chOff x="808810" y="7353692"/>
            <a:chExt cx="17066888" cy="69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810" y="7353692"/>
              <a:ext cx="17066888" cy="694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10291" y="5142857"/>
            <a:ext cx="2073015" cy="829350"/>
            <a:chOff x="15210291" y="5142857"/>
            <a:chExt cx="2073015" cy="8293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10291" y="5142857"/>
              <a:ext cx="2073015" cy="8293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6663" y="2909979"/>
            <a:ext cx="2073015" cy="829350"/>
            <a:chOff x="1006663" y="2909979"/>
            <a:chExt cx="2073015" cy="8293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663" y="2909979"/>
              <a:ext cx="2073015" cy="829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80738" y="3359874"/>
            <a:ext cx="5924239" cy="5924239"/>
            <a:chOff x="6180738" y="3359874"/>
            <a:chExt cx="5924239" cy="59242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0738" y="3359874"/>
              <a:ext cx="5924239" cy="59242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83703" y="204096"/>
            <a:ext cx="2291995" cy="2484547"/>
            <a:chOff x="15583703" y="204096"/>
            <a:chExt cx="2291995" cy="24845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3703" y="204096"/>
              <a:ext cx="2291995" cy="24845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47251" y="1642289"/>
            <a:ext cx="1472904" cy="1472904"/>
            <a:chOff x="14847251" y="1642289"/>
            <a:chExt cx="1472904" cy="14729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47251" y="1642289"/>
              <a:ext cx="1472904" cy="14729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6663" y="1018153"/>
            <a:ext cx="1649551" cy="1909755"/>
            <a:chOff x="1006663" y="1018153"/>
            <a:chExt cx="1649551" cy="19097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663" y="1018153"/>
              <a:ext cx="1649551" cy="190975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66667" y="1922550"/>
            <a:ext cx="12177219" cy="35535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77071" y="6321994"/>
            <a:ext cx="3666442" cy="3963721"/>
            <a:chOff x="13377071" y="6321994"/>
            <a:chExt cx="3666442" cy="39637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77071" y="6321994"/>
              <a:ext cx="3666442" cy="39637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6543" y="6711263"/>
            <a:ext cx="3141829" cy="950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90671" y="1868067"/>
            <a:ext cx="12436905" cy="35535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4638" y="7431709"/>
            <a:ext cx="3925057" cy="14300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765" y="780007"/>
            <a:ext cx="9387067" cy="2292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43855" y="6196109"/>
            <a:ext cx="1739414" cy="1231565"/>
            <a:chOff x="7343855" y="6196109"/>
            <a:chExt cx="1739414" cy="12315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3855" y="6196109"/>
              <a:ext cx="1739414" cy="1231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51060" y="4393564"/>
            <a:ext cx="3769058" cy="4997638"/>
            <a:chOff x="3051060" y="4393564"/>
            <a:chExt cx="3769058" cy="499763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51060" y="4393564"/>
              <a:ext cx="3769058" cy="4997638"/>
              <a:chOff x="3051060" y="4393564"/>
              <a:chExt cx="3769058" cy="499763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1060" y="4393564"/>
                <a:ext cx="3769058" cy="499763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45430" y="4586706"/>
              <a:ext cx="3180318" cy="4631199"/>
              <a:chOff x="3345430" y="4586706"/>
              <a:chExt cx="3180318" cy="463119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45430" y="4586706"/>
                <a:ext cx="3180318" cy="463119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71049" y="5027893"/>
              <a:ext cx="729081" cy="769956"/>
              <a:chOff x="4571049" y="5027893"/>
              <a:chExt cx="729081" cy="76995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71049" y="5027893"/>
                <a:ext cx="729081" cy="76995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7066" y="5848506"/>
              <a:ext cx="3172019" cy="2894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68657" y="4303608"/>
            <a:ext cx="7800651" cy="1185071"/>
            <a:chOff x="9668657" y="4303608"/>
            <a:chExt cx="7800651" cy="11850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8657" y="4303608"/>
              <a:ext cx="7800651" cy="11850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6195" y="4381446"/>
            <a:ext cx="1111352" cy="8740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37953" y="4550767"/>
            <a:ext cx="4721581" cy="9071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22083" y="5673602"/>
            <a:ext cx="7847225" cy="1063280"/>
            <a:chOff x="9622083" y="5673602"/>
            <a:chExt cx="7847225" cy="10632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22083" y="5673602"/>
              <a:ext cx="7847225" cy="106328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26252" y="5789421"/>
            <a:ext cx="2120781" cy="8410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6777" y="5982492"/>
            <a:ext cx="4358981" cy="5214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32433" y="6917627"/>
            <a:ext cx="7836875" cy="941162"/>
            <a:chOff x="9632433" y="6917627"/>
            <a:chExt cx="7836875" cy="9411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32433" y="6917627"/>
              <a:ext cx="7836875" cy="94116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36602" y="7033446"/>
            <a:ext cx="2399848" cy="8410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48302" y="7171678"/>
            <a:ext cx="4546229" cy="5482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622083" y="8016541"/>
            <a:ext cx="7847225" cy="1400640"/>
            <a:chOff x="9622083" y="8016541"/>
            <a:chExt cx="7847225" cy="14006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22083" y="8016541"/>
              <a:ext cx="7847225" cy="14006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0508" y="3436081"/>
            <a:ext cx="2275630" cy="2275630"/>
            <a:chOff x="840508" y="3436081"/>
            <a:chExt cx="2275630" cy="227563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00000">
              <a:off x="840508" y="3436081"/>
              <a:ext cx="2275630" cy="227563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26252" y="8103788"/>
            <a:ext cx="1697667" cy="87442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47476" y="8302144"/>
            <a:ext cx="5258162" cy="8738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58283" y="2595025"/>
            <a:ext cx="6954611" cy="1111319"/>
            <a:chOff x="1458283" y="2595025"/>
            <a:chExt cx="6954611" cy="111131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418976" y="3070728"/>
              <a:ext cx="513809" cy="164375"/>
              <a:chOff x="2418976" y="3070728"/>
              <a:chExt cx="513809" cy="16437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18976" y="3070728"/>
                <a:ext cx="513809" cy="16437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894694" y="3070728"/>
              <a:ext cx="513809" cy="164375"/>
              <a:chOff x="3894694" y="3070728"/>
              <a:chExt cx="513809" cy="16437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894694" y="3070728"/>
                <a:ext cx="513809" cy="16437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403674" y="3070728"/>
              <a:ext cx="513809" cy="164375"/>
              <a:chOff x="5403674" y="3070728"/>
              <a:chExt cx="513809" cy="16437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403674" y="3070728"/>
                <a:ext cx="513809" cy="16437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889871" y="3070728"/>
              <a:ext cx="513809" cy="164375"/>
              <a:chOff x="6889871" y="3070728"/>
              <a:chExt cx="513809" cy="16437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889871" y="3070728"/>
                <a:ext cx="513809" cy="16437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58283" y="2599489"/>
              <a:ext cx="1056549" cy="1106855"/>
              <a:chOff x="1458283" y="2599489"/>
              <a:chExt cx="1056549" cy="110685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58283" y="2599489"/>
                <a:ext cx="1056549" cy="110685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40802" y="2653631"/>
              <a:ext cx="891512" cy="972921"/>
              <a:chOff x="1540802" y="2653631"/>
              <a:chExt cx="891512" cy="97292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40802" y="2653631"/>
                <a:ext cx="891512" cy="97292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84369" y="2820270"/>
              <a:ext cx="204377" cy="215835"/>
              <a:chOff x="1884369" y="2820270"/>
              <a:chExt cx="204377" cy="21583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884369" y="2820270"/>
                <a:ext cx="204377" cy="21583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4261" y="2996554"/>
              <a:ext cx="1100762" cy="462057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5891352" y="2595025"/>
              <a:ext cx="1056549" cy="1106855"/>
              <a:chOff x="5891352" y="2595025"/>
              <a:chExt cx="1056549" cy="110685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891352" y="2595025"/>
                <a:ext cx="1056549" cy="110685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973871" y="2649167"/>
              <a:ext cx="891512" cy="972921"/>
              <a:chOff x="5973871" y="2649167"/>
              <a:chExt cx="891512" cy="972921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973871" y="2649167"/>
                <a:ext cx="891512" cy="972921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65321" y="2982567"/>
              <a:ext cx="1183105" cy="471581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4371676" y="2599489"/>
              <a:ext cx="1056549" cy="1106855"/>
              <a:chOff x="4371676" y="2599489"/>
              <a:chExt cx="1056549" cy="110685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371676" y="2599489"/>
                <a:ext cx="1056549" cy="110685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454195" y="2653631"/>
              <a:ext cx="891512" cy="972921"/>
              <a:chOff x="4454195" y="2653631"/>
              <a:chExt cx="891512" cy="972921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454195" y="2653631"/>
                <a:ext cx="891512" cy="972921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35502" y="3006078"/>
              <a:ext cx="993505" cy="457295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2901539" y="2599489"/>
              <a:ext cx="1056549" cy="1106855"/>
              <a:chOff x="2901539" y="2599489"/>
              <a:chExt cx="1056549" cy="110685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901539" y="2599489"/>
                <a:ext cx="1056549" cy="110685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984057" y="2653631"/>
              <a:ext cx="891512" cy="972921"/>
              <a:chOff x="2984057" y="2653631"/>
              <a:chExt cx="891512" cy="972921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984057" y="2653631"/>
                <a:ext cx="891512" cy="972921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65364" y="3006078"/>
              <a:ext cx="993505" cy="457295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7356346" y="2599489"/>
              <a:ext cx="1056549" cy="1106855"/>
              <a:chOff x="7356346" y="2599489"/>
              <a:chExt cx="1056549" cy="1106855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356346" y="2599489"/>
                <a:ext cx="1056549" cy="110685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7438864" y="2653631"/>
              <a:ext cx="891512" cy="972921"/>
              <a:chOff x="7438864" y="2653631"/>
              <a:chExt cx="891512" cy="972921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438864" y="2653631"/>
                <a:ext cx="891512" cy="972921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01723" y="2981205"/>
              <a:ext cx="1048686" cy="462057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6294398" y="2798494"/>
              <a:ext cx="250459" cy="250459"/>
              <a:chOff x="6294398" y="2798494"/>
              <a:chExt cx="250459" cy="250459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294398" y="2798494"/>
                <a:ext cx="250459" cy="25045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4866016" y="2785647"/>
              <a:ext cx="67869" cy="250459"/>
              <a:chOff x="4866016" y="2785647"/>
              <a:chExt cx="67869" cy="250459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866016" y="2785647"/>
                <a:ext cx="67869" cy="25045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3290162" y="2791427"/>
              <a:ext cx="279301" cy="279301"/>
              <a:chOff x="3290162" y="2791427"/>
              <a:chExt cx="279301" cy="279301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290162" y="2791427"/>
                <a:ext cx="279301" cy="279301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7736985" y="2775458"/>
              <a:ext cx="295270" cy="295270"/>
              <a:chOff x="7736985" y="2775458"/>
              <a:chExt cx="295270" cy="295270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7736985" y="2775458"/>
                <a:ext cx="295270" cy="295270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1252132" y="2338722"/>
            <a:ext cx="1452381" cy="1579101"/>
            <a:chOff x="1252132" y="2338722"/>
            <a:chExt cx="1452381" cy="157910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52132" y="2338722"/>
              <a:ext cx="1452381" cy="1579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8031" y="2725547"/>
            <a:ext cx="4823542" cy="6395847"/>
            <a:chOff x="1358031" y="2725547"/>
            <a:chExt cx="4823542" cy="63958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031" y="2725547"/>
              <a:ext cx="4823542" cy="63958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758" y="2972725"/>
            <a:ext cx="4070087" cy="5926888"/>
            <a:chOff x="1734758" y="2972725"/>
            <a:chExt cx="4070087" cy="5926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758" y="2972725"/>
              <a:ext cx="4070087" cy="59268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765" y="780007"/>
            <a:ext cx="10087362" cy="2292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308" y="4795794"/>
            <a:ext cx="4375914" cy="801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3188" y="2725547"/>
            <a:ext cx="4823542" cy="6395847"/>
            <a:chOff x="6743188" y="2725547"/>
            <a:chExt cx="4823542" cy="63958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188" y="2725547"/>
              <a:ext cx="4823542" cy="6395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19915" y="2972725"/>
            <a:ext cx="4070087" cy="5926888"/>
            <a:chOff x="7119915" y="2972725"/>
            <a:chExt cx="4070087" cy="59268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9915" y="2972725"/>
              <a:ext cx="4070087" cy="5926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8109" y="2725547"/>
            <a:ext cx="4823542" cy="6395847"/>
            <a:chOff x="12158109" y="2725547"/>
            <a:chExt cx="4823542" cy="63958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8109" y="2725547"/>
              <a:ext cx="4823542" cy="6395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34837" y="2972725"/>
            <a:ext cx="4070087" cy="5926888"/>
            <a:chOff x="12534837" y="2972725"/>
            <a:chExt cx="4070087" cy="59268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4837" y="2972725"/>
              <a:ext cx="4070087" cy="59268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07171" y="4938537"/>
            <a:ext cx="2525261" cy="755148"/>
            <a:chOff x="2507171" y="4938537"/>
            <a:chExt cx="2525261" cy="7551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7171" y="4938537"/>
              <a:ext cx="2525261" cy="75514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800" y="3098947"/>
            <a:ext cx="4237286" cy="20492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73036" y="3098947"/>
            <a:ext cx="3962114" cy="20588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66402" y="3108471"/>
            <a:ext cx="4143543" cy="2030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8563" y="5953305"/>
            <a:ext cx="3145990" cy="13430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54078" y="4696349"/>
            <a:ext cx="4373333" cy="8015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80226" y="4839091"/>
            <a:ext cx="2525261" cy="755148"/>
            <a:chOff x="7880226" y="4839091"/>
            <a:chExt cx="2525261" cy="7551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0226" y="4839091"/>
              <a:ext cx="2525261" cy="75514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97428" y="5771099"/>
            <a:ext cx="3084924" cy="13427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72892" y="4696349"/>
            <a:ext cx="4791076" cy="801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09524" y="4839091"/>
            <a:ext cx="1556321" cy="755148"/>
            <a:chOff x="13809524" y="4839091"/>
            <a:chExt cx="1556321" cy="7551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09524" y="4839091"/>
              <a:ext cx="1556321" cy="75514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70721" y="5534285"/>
            <a:ext cx="4112371" cy="2288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765" y="780007"/>
            <a:ext cx="9377543" cy="2292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22635" y="2782690"/>
            <a:ext cx="4823542" cy="6395847"/>
            <a:chOff x="3022635" y="2782690"/>
            <a:chExt cx="4823542" cy="63958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22635" y="2782690"/>
              <a:ext cx="4823542" cy="6395847"/>
              <a:chOff x="3022635" y="2782690"/>
              <a:chExt cx="4823542" cy="63958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22635" y="2782690"/>
                <a:ext cx="4823542" cy="639584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399362" y="3029868"/>
              <a:ext cx="4070087" cy="5926888"/>
              <a:chOff x="3399362" y="3029868"/>
              <a:chExt cx="4070087" cy="592688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99362" y="3029868"/>
                <a:ext cx="4070087" cy="592688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4007" y="4643427"/>
              <a:ext cx="4924124" cy="80157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728055" y="3886804"/>
              <a:ext cx="1412701" cy="691322"/>
              <a:chOff x="4728055" y="3886804"/>
              <a:chExt cx="1412701" cy="69132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28055" y="3886804"/>
                <a:ext cx="1412701" cy="69132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9029" y="5328253"/>
              <a:ext cx="4282219" cy="2500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45714" y="2885547"/>
            <a:ext cx="4823542" cy="6395847"/>
            <a:chOff x="10445714" y="2885547"/>
            <a:chExt cx="4823542" cy="63958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45714" y="2885547"/>
              <a:ext cx="4823542" cy="6395847"/>
              <a:chOff x="10445714" y="2885547"/>
              <a:chExt cx="4823542" cy="639584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45714" y="2885547"/>
                <a:ext cx="4823542" cy="63958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22442" y="3132725"/>
              <a:ext cx="4070087" cy="5926888"/>
              <a:chOff x="10822442" y="3132725"/>
              <a:chExt cx="4070087" cy="59268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22442" y="3132725"/>
                <a:ext cx="4070087" cy="5926888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56677" y="4746284"/>
              <a:ext cx="4900076" cy="80157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91099" y="5431110"/>
              <a:ext cx="4175848" cy="259547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183897" y="3654741"/>
              <a:ext cx="1347177" cy="1347177"/>
              <a:chOff x="12183897" y="3654741"/>
              <a:chExt cx="1347177" cy="134717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183897" y="3654741"/>
                <a:ext cx="1347177" cy="13471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9453" y="4393369"/>
            <a:ext cx="4823542" cy="4978217"/>
            <a:chOff x="6729453" y="4393369"/>
            <a:chExt cx="4823542" cy="49782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9453" y="4393369"/>
              <a:ext cx="4823542" cy="4978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99162" y="2975739"/>
            <a:ext cx="2484124" cy="2484124"/>
            <a:chOff x="7899162" y="2975739"/>
            <a:chExt cx="2484124" cy="24841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9162" y="2975739"/>
              <a:ext cx="2484124" cy="24841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8427" y="5576657"/>
            <a:ext cx="5316895" cy="9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9781" y="4393369"/>
            <a:ext cx="4823542" cy="4978217"/>
            <a:chOff x="1419781" y="4393369"/>
            <a:chExt cx="4823542" cy="49782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9781" y="4393369"/>
              <a:ext cx="4823542" cy="4978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89490" y="2975739"/>
            <a:ext cx="2484124" cy="2484124"/>
            <a:chOff x="2589490" y="2975739"/>
            <a:chExt cx="2484124" cy="24841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9490" y="2975739"/>
              <a:ext cx="2484124" cy="24841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036" y="5605229"/>
            <a:ext cx="4961848" cy="9349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39125" y="4393369"/>
            <a:ext cx="4823542" cy="4978217"/>
            <a:chOff x="12039125" y="4393369"/>
            <a:chExt cx="4823542" cy="49782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9125" y="4393369"/>
              <a:ext cx="4823542" cy="49782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61868" y="2975739"/>
            <a:ext cx="2484124" cy="2484124"/>
            <a:chOff x="13161868" y="2975739"/>
            <a:chExt cx="2484124" cy="24841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1868" y="2975739"/>
              <a:ext cx="2484124" cy="24841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41856" y="5605229"/>
            <a:ext cx="4980895" cy="9349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78908" y="6440790"/>
            <a:ext cx="3705287" cy="565497"/>
            <a:chOff x="1978908" y="6440790"/>
            <a:chExt cx="3705287" cy="5654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8908" y="6440790"/>
              <a:ext cx="3705287" cy="5654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20497" y="3406747"/>
            <a:ext cx="1622110" cy="1622110"/>
            <a:chOff x="3020497" y="3406747"/>
            <a:chExt cx="1622110" cy="16221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0497" y="3406747"/>
              <a:ext cx="1622110" cy="16221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10481" y="3455606"/>
            <a:ext cx="864753" cy="1573250"/>
            <a:chOff x="8710481" y="3455606"/>
            <a:chExt cx="864753" cy="15732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0481" y="3455606"/>
              <a:ext cx="864753" cy="15732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84081" y="3575416"/>
            <a:ext cx="1333630" cy="1333630"/>
            <a:chOff x="13784081" y="3575416"/>
            <a:chExt cx="1333630" cy="13336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84081" y="3575416"/>
              <a:ext cx="1333630" cy="133363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5765" y="780007"/>
            <a:ext cx="5609038" cy="2292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598252" y="7732313"/>
            <a:ext cx="3705287" cy="765051"/>
            <a:chOff x="12598252" y="7732313"/>
            <a:chExt cx="3705287" cy="76505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98252" y="7732313"/>
              <a:ext cx="3705287" cy="7650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98252" y="6650760"/>
            <a:ext cx="3705287" cy="765051"/>
            <a:chOff x="12598252" y="6650760"/>
            <a:chExt cx="3705287" cy="7650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98252" y="6650760"/>
              <a:ext cx="3705287" cy="76505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04805" y="7802372"/>
            <a:ext cx="5706771" cy="7300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18769" y="6723562"/>
            <a:ext cx="4054276" cy="7300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88580" y="7732313"/>
            <a:ext cx="3705287" cy="765051"/>
            <a:chOff x="7288580" y="7732313"/>
            <a:chExt cx="3705287" cy="7650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8580" y="7732313"/>
              <a:ext cx="3705287" cy="76505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288580" y="6650760"/>
            <a:ext cx="3705287" cy="765051"/>
            <a:chOff x="7288580" y="6650760"/>
            <a:chExt cx="3705287" cy="76505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8580" y="6650760"/>
              <a:ext cx="3705287" cy="76505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61600" y="7802372"/>
            <a:ext cx="5849838" cy="7300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58450" y="6723562"/>
            <a:ext cx="4485848" cy="70787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77300" y="6411072"/>
            <a:ext cx="5724390" cy="73009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978908" y="7126505"/>
            <a:ext cx="3705287" cy="565497"/>
            <a:chOff x="1978908" y="7126505"/>
            <a:chExt cx="3705287" cy="56549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8908" y="7126505"/>
              <a:ext cx="3705287" cy="56549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7300" y="7096786"/>
            <a:ext cx="5724390" cy="73009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978908" y="7811233"/>
            <a:ext cx="3705287" cy="565497"/>
            <a:chOff x="1978908" y="7811233"/>
            <a:chExt cx="3705287" cy="56549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8908" y="7811233"/>
              <a:ext cx="3705287" cy="56549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7300" y="7781514"/>
            <a:ext cx="5724390" cy="73009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978908" y="8497364"/>
            <a:ext cx="3705287" cy="565497"/>
            <a:chOff x="1978908" y="8497364"/>
            <a:chExt cx="3705287" cy="56549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8908" y="8497364"/>
              <a:ext cx="3705287" cy="56549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1928" y="8467646"/>
            <a:ext cx="5849886" cy="730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1428" y="3697499"/>
            <a:ext cx="6435927" cy="4458624"/>
            <a:chOff x="1861428" y="3697499"/>
            <a:chExt cx="6435927" cy="4458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83780" y="1540942"/>
              <a:ext cx="12871854" cy="8917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1428" y="3697499"/>
              <a:ext cx="6435927" cy="44586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8882" y="3684800"/>
            <a:ext cx="6316895" cy="4458624"/>
            <a:chOff x="9428882" y="3684800"/>
            <a:chExt cx="6316895" cy="4458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3190" y="1528243"/>
              <a:ext cx="12633791" cy="891724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8882" y="3684800"/>
              <a:ext cx="6316895" cy="44586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4336" y="780007"/>
            <a:ext cx="4132381" cy="2292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2613" y="2813721"/>
            <a:ext cx="2443333" cy="10125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63263" y="2881022"/>
            <a:ext cx="2117781" cy="1012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9773" y="3665205"/>
            <a:ext cx="6479238" cy="4600081"/>
            <a:chOff x="1839773" y="3665205"/>
            <a:chExt cx="6479238" cy="46000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24782" y="1440228"/>
              <a:ext cx="12958476" cy="920016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773" y="3665205"/>
              <a:ext cx="6479238" cy="4600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7930" y="3665205"/>
            <a:ext cx="6637559" cy="4714685"/>
            <a:chOff x="9447930" y="3665205"/>
            <a:chExt cx="6637559" cy="47146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6084" y="1384796"/>
              <a:ext cx="13275119" cy="942937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7930" y="3665205"/>
              <a:ext cx="6637559" cy="47146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4336" y="780007"/>
            <a:ext cx="4132381" cy="2292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2613" y="2813721"/>
            <a:ext cx="2443333" cy="1012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336" y="780007"/>
            <a:ext cx="4132381" cy="22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20" y="2624617"/>
            <a:ext cx="11593069" cy="71301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613" y="2813721"/>
            <a:ext cx="2443333" cy="1012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582" y="3352976"/>
            <a:ext cx="5333254" cy="5565135"/>
            <a:chOff x="1307582" y="3352976"/>
            <a:chExt cx="5333254" cy="5565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582" y="3352976"/>
              <a:ext cx="5333254" cy="5565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7903" y="3960290"/>
            <a:ext cx="4751246" cy="4957821"/>
            <a:chOff x="7057903" y="3960290"/>
            <a:chExt cx="4751246" cy="4957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7903" y="3960290"/>
              <a:ext cx="4751246" cy="4957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25747" y="1186341"/>
            <a:ext cx="6058901" cy="5871868"/>
            <a:chOff x="10725747" y="1186341"/>
            <a:chExt cx="6058901" cy="58718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8235" y="-1717654"/>
              <a:ext cx="12117802" cy="1174373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25747" y="1186341"/>
              <a:ext cx="6058901" cy="58718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5289" y="780007"/>
            <a:ext cx="5755048" cy="2292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727" y="2498791"/>
            <a:ext cx="5681124" cy="8888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12281" y="7150527"/>
            <a:ext cx="2684971" cy="888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75843" y="7092955"/>
            <a:ext cx="2629256" cy="1724220"/>
            <a:chOff x="13975843" y="7092955"/>
            <a:chExt cx="2629256" cy="17242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975843" y="7245746"/>
              <a:ext cx="2113941" cy="1562505"/>
              <a:chOff x="13975843" y="7245746"/>
              <a:chExt cx="2113941" cy="156250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75843" y="7245746"/>
                <a:ext cx="2113941" cy="156250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50503" y="7042279"/>
              <a:ext cx="511215" cy="1088154"/>
              <a:chOff x="15750503" y="7042279"/>
              <a:chExt cx="511215" cy="10881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3600000">
                <a:off x="15750503" y="7042279"/>
                <a:ext cx="511215" cy="10881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79404" y="8038830"/>
              <a:ext cx="285438" cy="607573"/>
              <a:chOff x="15879404" y="8038830"/>
              <a:chExt cx="285438" cy="60757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4160000">
                <a:off x="15879404" y="8038830"/>
                <a:ext cx="285438" cy="607573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4812" y="741912"/>
            <a:ext cx="4053095" cy="22951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7315" y="5827811"/>
            <a:ext cx="5626124" cy="1453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73285" y="2996526"/>
            <a:ext cx="1878215" cy="1878215"/>
            <a:chOff x="10173285" y="2996526"/>
            <a:chExt cx="1878215" cy="18782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285" y="2996526"/>
              <a:ext cx="1878215" cy="1878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00620" y="3079176"/>
            <a:ext cx="1950446" cy="1325089"/>
            <a:chOff x="13000620" y="3079176"/>
            <a:chExt cx="1950446" cy="13250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0620" y="3079176"/>
              <a:ext cx="1950446" cy="13250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0846" y="7437826"/>
            <a:ext cx="2787393" cy="1177936"/>
            <a:chOff x="10460846" y="7437826"/>
            <a:chExt cx="2787393" cy="11779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0846" y="7437826"/>
              <a:ext cx="2787393" cy="11779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0015" y="4874741"/>
            <a:ext cx="5930411" cy="2424180"/>
            <a:chOff x="1410015" y="4874741"/>
            <a:chExt cx="5930411" cy="24241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10015" y="5047185"/>
              <a:ext cx="2395150" cy="2021880"/>
              <a:chOff x="1410015" y="5047185"/>
              <a:chExt cx="2395150" cy="20218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10015" y="5047185"/>
                <a:ext cx="2395150" cy="202188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087413" y="4874741"/>
              <a:ext cx="2253014" cy="2424180"/>
              <a:chOff x="5087413" y="4874741"/>
              <a:chExt cx="2253014" cy="242418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509804" y="4874741"/>
                <a:ext cx="1327048" cy="1327048"/>
                <a:chOff x="5509804" y="4874741"/>
                <a:chExt cx="1327048" cy="132704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509804" y="4874741"/>
                  <a:ext cx="1327048" cy="1327048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396860" y="5790835"/>
                <a:ext cx="3754848" cy="213529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39374" y="5155433"/>
              <a:ext cx="2325590" cy="198301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7672" y="3454995"/>
            <a:ext cx="5809029" cy="13714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68715" y="1799920"/>
            <a:ext cx="4783829" cy="1371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3968" y="2472055"/>
            <a:ext cx="14357778" cy="6958267"/>
            <a:chOff x="1963968" y="2472055"/>
            <a:chExt cx="14357778" cy="69582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14921" y="-1002681"/>
              <a:ext cx="28715556" cy="1389894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963968" y="9421527"/>
              <a:ext cx="14340926" cy="8795"/>
              <a:chOff x="1963968" y="9421527"/>
              <a:chExt cx="14340926" cy="87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63968" y="9421527"/>
                <a:ext cx="14340926" cy="87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289" y="780007"/>
            <a:ext cx="4189524" cy="2292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7037" y="6246738"/>
            <a:ext cx="7987255" cy="476190"/>
            <a:chOff x="4237037" y="6246738"/>
            <a:chExt cx="7987255" cy="4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7037" y="6246738"/>
              <a:ext cx="7987255" cy="4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0978" y="6212738"/>
            <a:ext cx="6143743" cy="6670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83006" y="7531794"/>
            <a:ext cx="1549676" cy="476190"/>
            <a:chOff x="12483006" y="7531794"/>
            <a:chExt cx="1549676" cy="4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3006" y="7531794"/>
              <a:ext cx="1549676" cy="4761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8780" y="7503467"/>
            <a:ext cx="2347724" cy="6670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37037" y="4984127"/>
            <a:ext cx="9851051" cy="476190"/>
            <a:chOff x="4237037" y="4984127"/>
            <a:chExt cx="9851051" cy="476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7037" y="4984127"/>
              <a:ext cx="9851051" cy="476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56780" y="4960737"/>
            <a:ext cx="6201086" cy="6670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52910" y="7531794"/>
            <a:ext cx="6171382" cy="476190"/>
            <a:chOff x="6052910" y="7531794"/>
            <a:chExt cx="6171382" cy="476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2910" y="7531794"/>
              <a:ext cx="6171382" cy="4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34948" y="7531794"/>
            <a:ext cx="1688889" cy="476190"/>
            <a:chOff x="4234948" y="7531794"/>
            <a:chExt cx="1688889" cy="4761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34948" y="7531794"/>
              <a:ext cx="1688889" cy="47619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80503" y="7497794"/>
            <a:ext cx="4116962" cy="6670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84104" y="7460785"/>
            <a:ext cx="2052733" cy="7162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82980" y="3665821"/>
            <a:ext cx="1549676" cy="476190"/>
            <a:chOff x="12482980" y="3665821"/>
            <a:chExt cx="1549676" cy="4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2980" y="3665821"/>
              <a:ext cx="1549676" cy="4761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28066" y="3580356"/>
            <a:ext cx="2355952" cy="7353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78393" y="6234040"/>
            <a:ext cx="1609695" cy="476190"/>
            <a:chOff x="12478393" y="6234040"/>
            <a:chExt cx="1609695" cy="4761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78393" y="6234040"/>
              <a:ext cx="1609695" cy="47619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89454" y="6163030"/>
            <a:ext cx="2052733" cy="716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3328" y="3762922"/>
            <a:ext cx="4092515" cy="806223"/>
            <a:chOff x="2103328" y="3762922"/>
            <a:chExt cx="4092515" cy="806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3328" y="3762922"/>
              <a:ext cx="4092515" cy="806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78405" y="3741442"/>
            <a:ext cx="1158381" cy="9333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8010" y="3798420"/>
            <a:ext cx="1594962" cy="84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7689" y="4803171"/>
            <a:ext cx="1486086" cy="10971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1976" y="4826486"/>
            <a:ext cx="1119384" cy="10888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57761" y="4881267"/>
            <a:ext cx="3636381" cy="620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52570" y="3756542"/>
            <a:ext cx="4092515" cy="806223"/>
            <a:chOff x="7552570" y="3756542"/>
            <a:chExt cx="4092515" cy="8062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2570" y="3756542"/>
              <a:ext cx="4092515" cy="8062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75267" y="3735067"/>
            <a:ext cx="1110762" cy="9333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67724" y="3792038"/>
            <a:ext cx="2143571" cy="84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01812" y="3756542"/>
            <a:ext cx="4092515" cy="806223"/>
            <a:chOff x="13001812" y="3756542"/>
            <a:chExt cx="4092515" cy="8062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01812" y="3756542"/>
              <a:ext cx="4092515" cy="8062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4552" y="3735067"/>
            <a:ext cx="1120286" cy="9333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26476" y="3792038"/>
            <a:ext cx="1575914" cy="841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10246" y="6704762"/>
            <a:ext cx="4092515" cy="806223"/>
            <a:chOff x="2110246" y="6704762"/>
            <a:chExt cx="4092515" cy="8062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0246" y="6704762"/>
              <a:ext cx="4092515" cy="80622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31352" y="6683286"/>
            <a:ext cx="1125057" cy="933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34923" y="6740257"/>
            <a:ext cx="2124524" cy="8419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0547" y="7774903"/>
            <a:ext cx="1893229" cy="10781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97767" y="7784462"/>
            <a:ext cx="2526724" cy="10781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59488" y="6698382"/>
            <a:ext cx="4092515" cy="806223"/>
            <a:chOff x="7559488" y="6698382"/>
            <a:chExt cx="4092515" cy="8062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488" y="6698382"/>
              <a:ext cx="4092515" cy="806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2762" y="1650254"/>
            <a:ext cx="955572" cy="955572"/>
            <a:chOff x="7222762" y="1650254"/>
            <a:chExt cx="955572" cy="95557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22762" y="1650254"/>
              <a:ext cx="955572" cy="95557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82180" y="6676905"/>
            <a:ext cx="1120286" cy="93330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84171" y="6714829"/>
            <a:ext cx="1521905" cy="8609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05772" y="1144114"/>
            <a:ext cx="11671038" cy="225707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76809" y="7774903"/>
            <a:ext cx="1467038" cy="6209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01812" y="6704762"/>
            <a:ext cx="4092515" cy="806223"/>
            <a:chOff x="13001812" y="6704762"/>
            <a:chExt cx="4092515" cy="8062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01812" y="6704762"/>
              <a:ext cx="4092515" cy="80622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26095" y="6683285"/>
            <a:ext cx="1115514" cy="93330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26495" y="6730732"/>
            <a:ext cx="1502857" cy="8419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0143" y="3703276"/>
            <a:ext cx="13613305" cy="3358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570" y="3627086"/>
            <a:ext cx="13872848" cy="3358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8811" y="3928314"/>
            <a:ext cx="13739467" cy="27662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17468" y="4276858"/>
            <a:ext cx="656054" cy="532769"/>
            <a:chOff x="2117468" y="4276858"/>
            <a:chExt cx="656054" cy="5327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7468" y="4276858"/>
              <a:ext cx="656054" cy="5327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59265" y="4276858"/>
            <a:ext cx="656054" cy="532769"/>
            <a:chOff x="15459265" y="4276858"/>
            <a:chExt cx="656054" cy="5327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59265" y="4276858"/>
              <a:ext cx="656054" cy="532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9430" y="3045927"/>
            <a:ext cx="8719229" cy="9206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8647" y="2180060"/>
            <a:ext cx="8310559" cy="6124654"/>
            <a:chOff x="8438647" y="2180060"/>
            <a:chExt cx="8310559" cy="61246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8647" y="2180060"/>
              <a:ext cx="8310559" cy="61246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89182" y="3124256"/>
            <a:ext cx="1700092" cy="1700092"/>
            <a:chOff x="3389182" y="3124256"/>
            <a:chExt cx="1700092" cy="1700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9182" y="3124256"/>
              <a:ext cx="1700092" cy="17000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651" y="4903695"/>
            <a:ext cx="7126914" cy="28063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76578" y="3695787"/>
            <a:ext cx="8958333" cy="38197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4809" y="1954588"/>
            <a:ext cx="5924239" cy="5924239"/>
            <a:chOff x="1694809" y="1954588"/>
            <a:chExt cx="5924239" cy="59242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4809" y="1954588"/>
              <a:ext cx="5924239" cy="59242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6951" y="3404578"/>
            <a:ext cx="3476558" cy="3476558"/>
            <a:chOff x="11196951" y="3404578"/>
            <a:chExt cx="3476558" cy="34765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6951" y="3404578"/>
              <a:ext cx="3476558" cy="3476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97711" y="4497711"/>
            <a:ext cx="1290292" cy="1290292"/>
            <a:chOff x="8497711" y="4497711"/>
            <a:chExt cx="1290292" cy="12902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7711" y="4497711"/>
              <a:ext cx="1290292" cy="1290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451488"/>
            <a:ext cx="17575589" cy="9486824"/>
            <a:chOff x="355062" y="451488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451488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111" y="2774204"/>
            <a:ext cx="7408971" cy="4387215"/>
            <a:chOff x="927111" y="2774204"/>
            <a:chExt cx="7408971" cy="4387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111" y="2774204"/>
              <a:ext cx="7408971" cy="43872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1927" y="7389411"/>
            <a:ext cx="7390552" cy="14543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4812" y="780007"/>
            <a:ext cx="4899305" cy="2292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7353" y="3507287"/>
            <a:ext cx="5860229" cy="1961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0677" y="2534120"/>
            <a:ext cx="7341086" cy="857143"/>
            <a:chOff x="9380677" y="2534120"/>
            <a:chExt cx="7341086" cy="8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0677" y="2534120"/>
              <a:ext cx="7341086" cy="85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6587" y="2586918"/>
            <a:ext cx="9724181" cy="9237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1153" y="6872230"/>
            <a:ext cx="5461057" cy="2487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80677" y="5909613"/>
            <a:ext cx="7341086" cy="857143"/>
            <a:chOff x="9380677" y="5909613"/>
            <a:chExt cx="7341086" cy="85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0677" y="5909613"/>
              <a:ext cx="7341086" cy="85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0615" y="5990983"/>
            <a:ext cx="9568676" cy="8888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44973" y="1059070"/>
            <a:ext cx="10387302" cy="8181142"/>
            <a:chOff x="3944973" y="1059070"/>
            <a:chExt cx="10387302" cy="8181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4973" y="1059070"/>
              <a:ext cx="10387302" cy="81811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91026" y="1192403"/>
            <a:ext cx="10094137" cy="7900908"/>
            <a:chOff x="4091026" y="1192403"/>
            <a:chExt cx="10094137" cy="79009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1026" y="1192403"/>
              <a:ext cx="10094137" cy="79009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5384" y="2053392"/>
            <a:ext cx="8990586" cy="3315452"/>
            <a:chOff x="4885384" y="2053392"/>
            <a:chExt cx="8990586" cy="33154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23966" y="2378008"/>
              <a:ext cx="2181346" cy="1118622"/>
              <a:chOff x="7723966" y="2378008"/>
              <a:chExt cx="2181346" cy="111862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140000">
                <a:off x="6706307" y="1891711"/>
                <a:ext cx="4362693" cy="2237243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140000">
                <a:off x="7723966" y="2378008"/>
                <a:ext cx="2181346" cy="111862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50055" y="2397871"/>
              <a:ext cx="1288750" cy="1288750"/>
              <a:chOff x="11850055" y="2397871"/>
              <a:chExt cx="1288750" cy="128875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50055" y="2397871"/>
                <a:ext cx="1288750" cy="12887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85384" y="2797416"/>
              <a:ext cx="8990586" cy="2571428"/>
              <a:chOff x="4885384" y="2797416"/>
              <a:chExt cx="8990586" cy="257142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34193" y="1058482"/>
                <a:ext cx="15458394" cy="10273714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5202130" y="2814742"/>
                <a:ext cx="355535" cy="458425"/>
                <a:chOff x="5202130" y="2814742"/>
                <a:chExt cx="355535" cy="458425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360000">
                  <a:off x="5202130" y="2814742"/>
                  <a:ext cx="355535" cy="45842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885384" y="3068068"/>
                <a:ext cx="466799" cy="601889"/>
                <a:chOff x="4885384" y="3068068"/>
                <a:chExt cx="466799" cy="601889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885384" y="3068068"/>
                  <a:ext cx="466799" cy="60188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83953" y="5911633"/>
            <a:ext cx="9699667" cy="29235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5252" y="4295558"/>
            <a:ext cx="4823542" cy="4978217"/>
            <a:chOff x="12215252" y="4295558"/>
            <a:chExt cx="4823542" cy="49782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5252" y="4295558"/>
              <a:ext cx="4823542" cy="4978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84961" y="2877928"/>
            <a:ext cx="2484124" cy="2484124"/>
            <a:chOff x="13384961" y="2877928"/>
            <a:chExt cx="2484124" cy="24841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4961" y="2877928"/>
              <a:ext cx="2484124" cy="24841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19617" y="5507417"/>
            <a:ext cx="4980895" cy="9349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74380" y="6925117"/>
            <a:ext cx="3705287" cy="1129335"/>
            <a:chOff x="12774380" y="6925117"/>
            <a:chExt cx="3705287" cy="1129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4380" y="6925117"/>
              <a:ext cx="3705287" cy="112933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92957" y="7177317"/>
            <a:ext cx="3717514" cy="730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1086" y="4276510"/>
            <a:ext cx="4823542" cy="4978217"/>
            <a:chOff x="6731086" y="4276510"/>
            <a:chExt cx="4823542" cy="49782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1086" y="4276510"/>
              <a:ext cx="4823542" cy="49782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00795" y="2858880"/>
            <a:ext cx="2484124" cy="2484124"/>
            <a:chOff x="7900795" y="2858880"/>
            <a:chExt cx="2484124" cy="24841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0795" y="2858880"/>
              <a:ext cx="2484124" cy="24841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9342" y="5488370"/>
            <a:ext cx="4805857" cy="9349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90214" y="7615455"/>
            <a:ext cx="3705287" cy="765051"/>
            <a:chOff x="7290214" y="7615455"/>
            <a:chExt cx="3705287" cy="7650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0214" y="7615455"/>
              <a:ext cx="3705287" cy="765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0508" y="4295558"/>
            <a:ext cx="4823542" cy="4978217"/>
            <a:chOff x="1340508" y="4295558"/>
            <a:chExt cx="4823542" cy="49782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508" y="4295558"/>
              <a:ext cx="4823542" cy="49782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63251" y="2877928"/>
            <a:ext cx="2484124" cy="2484124"/>
            <a:chOff x="2463251" y="2877928"/>
            <a:chExt cx="2484124" cy="24841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251" y="2877928"/>
              <a:ext cx="2484124" cy="248412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763" y="5507417"/>
            <a:ext cx="4980895" cy="9349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99635" y="6925117"/>
            <a:ext cx="3705287" cy="1091911"/>
            <a:chOff x="1899635" y="6925117"/>
            <a:chExt cx="3705287" cy="10919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9635" y="6925117"/>
              <a:ext cx="3705287" cy="109191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42221" y="6992594"/>
            <a:ext cx="3747286" cy="11003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290214" y="6533901"/>
            <a:ext cx="3705287" cy="765051"/>
            <a:chOff x="7290214" y="6533901"/>
            <a:chExt cx="3705287" cy="7650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0214" y="6533901"/>
              <a:ext cx="3705287" cy="7650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15553" y="3547038"/>
            <a:ext cx="1654608" cy="1107810"/>
            <a:chOff x="8315553" y="3547038"/>
            <a:chExt cx="1654608" cy="11078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15553" y="3547038"/>
              <a:ext cx="1654608" cy="11078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53846" y="3545179"/>
            <a:ext cx="1149622" cy="1149622"/>
            <a:chOff x="14053846" y="3545179"/>
            <a:chExt cx="1149622" cy="114962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53846" y="3545179"/>
              <a:ext cx="1149622" cy="11496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57119" y="3471796"/>
            <a:ext cx="1296388" cy="1296388"/>
            <a:chOff x="3057119" y="3471796"/>
            <a:chExt cx="1296388" cy="129638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57119" y="3471796"/>
              <a:ext cx="1296388" cy="129638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5765" y="780007"/>
            <a:ext cx="5609038" cy="229200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35481" y="7685513"/>
            <a:ext cx="4967943" cy="73009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62617" y="6606703"/>
            <a:ext cx="3602305" cy="730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062" y="399445"/>
            <a:ext cx="17575589" cy="9486824"/>
            <a:chOff x="355062" y="399445"/>
            <a:chExt cx="17575589" cy="9486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62" y="399445"/>
              <a:ext cx="17575589" cy="9486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08764" y="6428216"/>
            <a:ext cx="2468186" cy="3458054"/>
            <a:chOff x="7908764" y="6428216"/>
            <a:chExt cx="2468186" cy="3458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8764" y="6428216"/>
              <a:ext cx="2468186" cy="34580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765" y="780007"/>
            <a:ext cx="9387067" cy="2292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6698" y="3319919"/>
            <a:ext cx="14848460" cy="2372724"/>
            <a:chOff x="1566698" y="3319919"/>
            <a:chExt cx="14848460" cy="23727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17828" y="4335572"/>
              <a:ext cx="1097010" cy="350950"/>
              <a:chOff x="3617828" y="4335572"/>
              <a:chExt cx="1097010" cy="35095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17828" y="4335572"/>
                <a:ext cx="1097010" cy="3509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768563" y="4335572"/>
              <a:ext cx="1097010" cy="350950"/>
              <a:chOff x="6768563" y="4335572"/>
              <a:chExt cx="1097010" cy="35095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68563" y="4335572"/>
                <a:ext cx="1097010" cy="3509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990314" y="4335572"/>
              <a:ext cx="1097010" cy="350950"/>
              <a:chOff x="9990314" y="4335572"/>
              <a:chExt cx="1097010" cy="35095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90314" y="4335572"/>
                <a:ext cx="1097010" cy="35095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63423" y="4335572"/>
              <a:ext cx="1097010" cy="350950"/>
              <a:chOff x="13163423" y="4335572"/>
              <a:chExt cx="1097010" cy="35095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63423" y="4335572"/>
                <a:ext cx="1097010" cy="35095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66698" y="3329450"/>
              <a:ext cx="2255788" cy="2363193"/>
              <a:chOff x="1566698" y="3329450"/>
              <a:chExt cx="2255788" cy="236319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6698" y="3329450"/>
                <a:ext cx="2255788" cy="23631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42879" y="3445046"/>
              <a:ext cx="1903425" cy="2077238"/>
              <a:chOff x="1742879" y="3445046"/>
              <a:chExt cx="1903425" cy="207723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42879" y="3445046"/>
                <a:ext cx="1903425" cy="20772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476414" y="3800829"/>
              <a:ext cx="436356" cy="460820"/>
              <a:chOff x="2476414" y="3800829"/>
              <a:chExt cx="436356" cy="46082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76414" y="3800829"/>
                <a:ext cx="436356" cy="46082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4491" y="4172706"/>
              <a:ext cx="2375305" cy="99976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1031533" y="3319919"/>
              <a:ext cx="2255788" cy="2363193"/>
              <a:chOff x="11031533" y="3319919"/>
              <a:chExt cx="2255788" cy="236319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31533" y="3319919"/>
                <a:ext cx="2255788" cy="236319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207714" y="3435515"/>
              <a:ext cx="1903425" cy="2077238"/>
              <a:chOff x="11207714" y="3435515"/>
              <a:chExt cx="1903425" cy="207723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07714" y="3435515"/>
                <a:ext cx="1903425" cy="207723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43497" y="4144128"/>
              <a:ext cx="2586848" cy="102833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7786945" y="3329450"/>
              <a:ext cx="2255788" cy="2363193"/>
              <a:chOff x="7786945" y="3329450"/>
              <a:chExt cx="2255788" cy="236319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86945" y="3329450"/>
                <a:ext cx="2255788" cy="23631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963126" y="3445046"/>
              <a:ext cx="1903425" cy="2077238"/>
              <a:chOff x="7963126" y="3445046"/>
              <a:chExt cx="1903425" cy="207723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63126" y="3445046"/>
                <a:ext cx="1903425" cy="207723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3690" y="4191754"/>
              <a:ext cx="2137857" cy="99500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4648124" y="3329450"/>
              <a:ext cx="2255788" cy="2363193"/>
              <a:chOff x="4648124" y="3329450"/>
              <a:chExt cx="2255788" cy="236319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48124" y="3329450"/>
                <a:ext cx="2255788" cy="236319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824305" y="3445046"/>
              <a:ext cx="1903425" cy="2077238"/>
              <a:chOff x="4824305" y="3445046"/>
              <a:chExt cx="1903425" cy="207723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24305" y="3445046"/>
                <a:ext cx="1903425" cy="2077238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74869" y="4191754"/>
              <a:ext cx="2156905" cy="995000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4159371" y="3329450"/>
              <a:ext cx="2255788" cy="2363193"/>
              <a:chOff x="14159371" y="3329450"/>
              <a:chExt cx="2255788" cy="236319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59371" y="3329450"/>
                <a:ext cx="2255788" cy="236319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335552" y="3445046"/>
              <a:ext cx="1903425" cy="2077238"/>
              <a:chOff x="14335552" y="3445046"/>
              <a:chExt cx="1903425" cy="207723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35552" y="3445046"/>
                <a:ext cx="1903425" cy="2077238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37177" y="4139933"/>
              <a:ext cx="2294810" cy="1009286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1892056" y="3754337"/>
              <a:ext cx="534742" cy="534742"/>
              <a:chOff x="11892056" y="3754337"/>
              <a:chExt cx="534742" cy="534742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92056" y="3754337"/>
                <a:ext cx="534742" cy="53474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842387" y="3726907"/>
              <a:ext cx="144905" cy="534742"/>
              <a:chOff x="8842387" y="3726907"/>
              <a:chExt cx="144905" cy="53474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842387" y="3726907"/>
                <a:ext cx="144905" cy="53474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477856" y="3739249"/>
              <a:ext cx="596323" cy="596323"/>
              <a:chOff x="5477856" y="3739249"/>
              <a:chExt cx="596323" cy="59632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77856" y="3739249"/>
                <a:ext cx="596323" cy="596323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972056" y="3705154"/>
              <a:ext cx="630417" cy="630417"/>
              <a:chOff x="14972056" y="3705154"/>
              <a:chExt cx="630417" cy="63041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972056" y="3705154"/>
                <a:ext cx="630417" cy="6304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2024-03-15T10:30:45Z</dcterms:created>
  <dcterms:modified xsi:type="dcterms:W3CDTF">2024-03-15T01:32:27Z</dcterms:modified>
</cp:coreProperties>
</file>